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handoutMasterIdLst>
    <p:handoutMasterId r:id="rId10"/>
  </p:handoutMasterIdLst>
  <p:sldIdLst>
    <p:sldId id="256" r:id="rId2"/>
    <p:sldId id="268" r:id="rId3"/>
    <p:sldId id="262" r:id="rId4"/>
    <p:sldId id="267" r:id="rId5"/>
    <p:sldId id="270" r:id="rId6"/>
    <p:sldId id="259" r:id="rId7"/>
    <p:sldId id="260" r:id="rId8"/>
    <p:sldId id="261" r:id="rId9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38723-79C5-4057-BD8A-4AA91619C07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F2E4A-C294-4D73-A1FA-61E025125517}">
      <dgm:prSet phldrT="[Текст]"/>
      <dgm:spPr/>
      <dgm:t>
        <a:bodyPr/>
        <a:lstStyle/>
        <a:p>
          <a:r>
            <a:rPr lang="ru-RU" dirty="0" smtClean="0"/>
            <a:t>Застенчивый ребенок</a:t>
          </a:r>
          <a:endParaRPr lang="ru-RU" dirty="0"/>
        </a:p>
      </dgm:t>
    </dgm:pt>
    <dgm:pt modelId="{75A94EDB-C168-460C-9E25-0513B35FC150}" type="parTrans" cxnId="{6A0171CF-E48F-4353-B67E-A601B7EFE007}">
      <dgm:prSet/>
      <dgm:spPr/>
      <dgm:t>
        <a:bodyPr/>
        <a:lstStyle/>
        <a:p>
          <a:endParaRPr lang="ru-RU"/>
        </a:p>
      </dgm:t>
    </dgm:pt>
    <dgm:pt modelId="{347C540D-712B-43FD-9536-7D48D93279FF}" type="sibTrans" cxnId="{6A0171CF-E48F-4353-B67E-A601B7EFE007}">
      <dgm:prSet/>
      <dgm:spPr/>
      <dgm:t>
        <a:bodyPr/>
        <a:lstStyle/>
        <a:p>
          <a:endParaRPr lang="ru-RU"/>
        </a:p>
      </dgm:t>
    </dgm:pt>
    <dgm:pt modelId="{C718FE08-68E4-4F4E-B672-8C4AE8FA238F}">
      <dgm:prSet phldrT="[Текст]" phldr="1"/>
      <dgm:spPr/>
      <dgm:t>
        <a:bodyPr/>
        <a:lstStyle/>
        <a:p>
          <a:endParaRPr lang="ru-RU"/>
        </a:p>
      </dgm:t>
    </dgm:pt>
    <dgm:pt modelId="{94E02F24-0CE1-4591-A2C5-D35143169A96}" type="parTrans" cxnId="{BF451117-F879-4948-8E23-2CC9114CD968}">
      <dgm:prSet/>
      <dgm:spPr/>
      <dgm:t>
        <a:bodyPr/>
        <a:lstStyle/>
        <a:p>
          <a:endParaRPr lang="ru-RU"/>
        </a:p>
      </dgm:t>
    </dgm:pt>
    <dgm:pt modelId="{3401A058-FFE0-4BB6-A776-CBE2C72D6C77}" type="sibTrans" cxnId="{BF451117-F879-4948-8E23-2CC9114CD968}">
      <dgm:prSet/>
      <dgm:spPr/>
      <dgm:t>
        <a:bodyPr/>
        <a:lstStyle/>
        <a:p>
          <a:endParaRPr lang="ru-RU"/>
        </a:p>
      </dgm:t>
    </dgm:pt>
    <dgm:pt modelId="{1FA81995-FF21-496F-B6CC-022BD5EF7CA0}">
      <dgm:prSet phldrT="[Текст]" phldr="1"/>
      <dgm:spPr/>
      <dgm:t>
        <a:bodyPr/>
        <a:lstStyle/>
        <a:p>
          <a:endParaRPr lang="ru-RU"/>
        </a:p>
      </dgm:t>
    </dgm:pt>
    <dgm:pt modelId="{126B453E-925A-44DD-A657-55A673D6AEA8}" type="parTrans" cxnId="{3DE93989-C217-4D2C-A0F0-B261AFC71898}">
      <dgm:prSet/>
      <dgm:spPr/>
      <dgm:t>
        <a:bodyPr/>
        <a:lstStyle/>
        <a:p>
          <a:endParaRPr lang="ru-RU"/>
        </a:p>
      </dgm:t>
    </dgm:pt>
    <dgm:pt modelId="{8129EA2A-3982-49B5-85A9-B07D0B7D665A}" type="sibTrans" cxnId="{3DE93989-C217-4D2C-A0F0-B261AFC71898}">
      <dgm:prSet/>
      <dgm:spPr/>
      <dgm:t>
        <a:bodyPr/>
        <a:lstStyle/>
        <a:p>
          <a:endParaRPr lang="ru-RU"/>
        </a:p>
      </dgm:t>
    </dgm:pt>
    <dgm:pt modelId="{819C4563-6802-44D9-B4F1-A4E68EBB524D}">
      <dgm:prSet phldrT="[Текст]" phldr="1"/>
      <dgm:spPr/>
      <dgm:t>
        <a:bodyPr/>
        <a:lstStyle/>
        <a:p>
          <a:endParaRPr lang="ru-RU"/>
        </a:p>
      </dgm:t>
    </dgm:pt>
    <dgm:pt modelId="{AAEE15BC-33EA-4A5D-8F6F-2481C673FB2B}" type="parTrans" cxnId="{7ECC495E-9DD4-4D17-AC27-B19CC9D525F3}">
      <dgm:prSet/>
      <dgm:spPr/>
      <dgm:t>
        <a:bodyPr/>
        <a:lstStyle/>
        <a:p>
          <a:endParaRPr lang="ru-RU"/>
        </a:p>
      </dgm:t>
    </dgm:pt>
    <dgm:pt modelId="{19669BF1-A341-4434-AC8C-9BCCDE0EBA6E}" type="sibTrans" cxnId="{7ECC495E-9DD4-4D17-AC27-B19CC9D525F3}">
      <dgm:prSet/>
      <dgm:spPr/>
      <dgm:t>
        <a:bodyPr/>
        <a:lstStyle/>
        <a:p>
          <a:endParaRPr lang="ru-RU"/>
        </a:p>
      </dgm:t>
    </dgm:pt>
    <dgm:pt modelId="{81D8D708-C92A-4947-8F56-4B367B537091}">
      <dgm:prSet phldrT="[Текст]" phldr="1"/>
      <dgm:spPr/>
      <dgm:t>
        <a:bodyPr/>
        <a:lstStyle/>
        <a:p>
          <a:endParaRPr lang="ru-RU"/>
        </a:p>
      </dgm:t>
    </dgm:pt>
    <dgm:pt modelId="{C8BC3472-E851-4458-9E0B-37C2E633DF58}" type="parTrans" cxnId="{052E2ACD-F6B7-4941-ADD9-8A728B20752C}">
      <dgm:prSet/>
      <dgm:spPr/>
      <dgm:t>
        <a:bodyPr/>
        <a:lstStyle/>
        <a:p>
          <a:endParaRPr lang="ru-RU"/>
        </a:p>
      </dgm:t>
    </dgm:pt>
    <dgm:pt modelId="{EACAB657-25C1-466F-8312-201A0DE2446F}" type="sibTrans" cxnId="{052E2ACD-F6B7-4941-ADD9-8A728B20752C}">
      <dgm:prSet/>
      <dgm:spPr/>
      <dgm:t>
        <a:bodyPr/>
        <a:lstStyle/>
        <a:p>
          <a:endParaRPr lang="ru-RU"/>
        </a:p>
      </dgm:t>
    </dgm:pt>
    <dgm:pt modelId="{B3E039FA-2C69-4CA8-90AE-C56AC112F716}">
      <dgm:prSet phldrT="[Текст]" phldr="1"/>
      <dgm:spPr/>
      <dgm:t>
        <a:bodyPr/>
        <a:lstStyle/>
        <a:p>
          <a:endParaRPr lang="ru-RU"/>
        </a:p>
      </dgm:t>
    </dgm:pt>
    <dgm:pt modelId="{FF6C27B9-8762-4FA3-ABB7-A488967C890A}" type="parTrans" cxnId="{2AAF341B-03CB-449C-98D6-45E1145EA0C0}">
      <dgm:prSet/>
      <dgm:spPr/>
      <dgm:t>
        <a:bodyPr/>
        <a:lstStyle/>
        <a:p>
          <a:endParaRPr lang="ru-RU"/>
        </a:p>
      </dgm:t>
    </dgm:pt>
    <dgm:pt modelId="{62CF2351-8776-4463-9120-28019019D407}" type="sibTrans" cxnId="{2AAF341B-03CB-449C-98D6-45E1145EA0C0}">
      <dgm:prSet/>
      <dgm:spPr/>
      <dgm:t>
        <a:bodyPr/>
        <a:lstStyle/>
        <a:p>
          <a:endParaRPr lang="ru-RU"/>
        </a:p>
      </dgm:t>
    </dgm:pt>
    <dgm:pt modelId="{1CEE02B2-E185-4A12-BC58-32DD19929F81}">
      <dgm:prSet phldrT="[Текст]" phldr="1"/>
      <dgm:spPr/>
      <dgm:t>
        <a:bodyPr/>
        <a:lstStyle/>
        <a:p>
          <a:endParaRPr lang="ru-RU"/>
        </a:p>
      </dgm:t>
    </dgm:pt>
    <dgm:pt modelId="{B312EBD2-586A-4F79-A80D-D153D9B827AA}" type="parTrans" cxnId="{F1D680D3-3134-41A6-A98E-308838695851}">
      <dgm:prSet/>
      <dgm:spPr/>
      <dgm:t>
        <a:bodyPr/>
        <a:lstStyle/>
        <a:p>
          <a:endParaRPr lang="ru-RU"/>
        </a:p>
      </dgm:t>
    </dgm:pt>
    <dgm:pt modelId="{C88DCD71-FD68-43E1-ACCD-73657F070271}" type="sibTrans" cxnId="{F1D680D3-3134-41A6-A98E-308838695851}">
      <dgm:prSet/>
      <dgm:spPr/>
      <dgm:t>
        <a:bodyPr/>
        <a:lstStyle/>
        <a:p>
          <a:endParaRPr lang="ru-RU"/>
        </a:p>
      </dgm:t>
    </dgm:pt>
    <dgm:pt modelId="{0FF82902-2B6F-465B-96F4-9A8E6B54B9F9}" type="pres">
      <dgm:prSet presAssocID="{CFD38723-79C5-4057-BD8A-4AA91619C0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4446B-E47F-4F90-AA09-FC4102DC97C8}" type="pres">
      <dgm:prSet presAssocID="{A3CF2E4A-C294-4D73-A1FA-61E025125517}" presName="comp" presStyleCnt="0"/>
      <dgm:spPr/>
    </dgm:pt>
    <dgm:pt modelId="{281143F7-2C4B-4981-9C99-F15ADC05BCB7}" type="pres">
      <dgm:prSet presAssocID="{A3CF2E4A-C294-4D73-A1FA-61E025125517}" presName="box" presStyleLbl="node1" presStyleIdx="0" presStyleCnt="3" custLinFactNeighborX="-2801" custLinFactNeighborY="-17759"/>
      <dgm:spPr/>
      <dgm:t>
        <a:bodyPr/>
        <a:lstStyle/>
        <a:p>
          <a:endParaRPr lang="ru-RU"/>
        </a:p>
      </dgm:t>
    </dgm:pt>
    <dgm:pt modelId="{861E4818-A73A-4DC8-B374-4063EF609951}" type="pres">
      <dgm:prSet presAssocID="{A3CF2E4A-C294-4D73-A1FA-61E025125517}" presName="img" presStyleLbl="fgImgPlace1" presStyleIdx="0" presStyleCnt="3" custScaleY="1415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4B11806-07AB-4221-99B1-70F67B85F3D2}" type="pres">
      <dgm:prSet presAssocID="{A3CF2E4A-C294-4D73-A1FA-61E0251255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4D36-D9F5-419E-BF51-3F84BB1DEC10}" type="pres">
      <dgm:prSet presAssocID="{347C540D-712B-43FD-9536-7D48D93279FF}" presName="spacer" presStyleCnt="0"/>
      <dgm:spPr/>
    </dgm:pt>
    <dgm:pt modelId="{50FCCF13-75B4-499E-8172-8B690518D197}" type="pres">
      <dgm:prSet presAssocID="{C718FE08-68E4-4F4E-B672-8C4AE8FA238F}" presName="comp" presStyleCnt="0"/>
      <dgm:spPr/>
    </dgm:pt>
    <dgm:pt modelId="{65C93889-68F9-4DBC-A6E5-11A051B536AE}" type="pres">
      <dgm:prSet presAssocID="{C718FE08-68E4-4F4E-B672-8C4AE8FA238F}" presName="box" presStyleLbl="node1" presStyleIdx="1" presStyleCnt="3"/>
      <dgm:spPr/>
      <dgm:t>
        <a:bodyPr/>
        <a:lstStyle/>
        <a:p>
          <a:endParaRPr lang="ru-RU"/>
        </a:p>
      </dgm:t>
    </dgm:pt>
    <dgm:pt modelId="{EC547742-9693-44FD-B0D5-0EBDDDF1D4FC}" type="pres">
      <dgm:prSet presAssocID="{C718FE08-68E4-4F4E-B672-8C4AE8FA238F}" presName="img" presStyleLbl="fgImgPlace1" presStyleIdx="1" presStyleCnt="3" custScaleY="212137"/>
      <dgm:spPr/>
    </dgm:pt>
    <dgm:pt modelId="{56C3FE78-5037-498E-B29F-57C11E01E90A}" type="pres">
      <dgm:prSet presAssocID="{C718FE08-68E4-4F4E-B672-8C4AE8FA23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197FD-A8E6-42E5-BD16-34CA912408EE}" type="pres">
      <dgm:prSet presAssocID="{3401A058-FFE0-4BB6-A776-CBE2C72D6C77}" presName="spacer" presStyleCnt="0"/>
      <dgm:spPr/>
    </dgm:pt>
    <dgm:pt modelId="{3000D088-65A3-4C2F-981C-1184E9185433}" type="pres">
      <dgm:prSet presAssocID="{81D8D708-C92A-4947-8F56-4B367B537091}" presName="comp" presStyleCnt="0"/>
      <dgm:spPr/>
    </dgm:pt>
    <dgm:pt modelId="{94B3861E-D051-4C0F-807B-66C09721FCA4}" type="pres">
      <dgm:prSet presAssocID="{81D8D708-C92A-4947-8F56-4B367B537091}" presName="box" presStyleLbl="node1" presStyleIdx="2" presStyleCnt="3"/>
      <dgm:spPr/>
      <dgm:t>
        <a:bodyPr/>
        <a:lstStyle/>
        <a:p>
          <a:endParaRPr lang="ru-RU"/>
        </a:p>
      </dgm:t>
    </dgm:pt>
    <dgm:pt modelId="{1DE2F6B9-C8F7-44FB-A2FA-692BA882ECA2}" type="pres">
      <dgm:prSet presAssocID="{81D8D708-C92A-4947-8F56-4B367B537091}" presName="img" presStyleLbl="fgImgPlace1" presStyleIdx="2" presStyleCnt="3" custScaleY="249874"/>
      <dgm:spPr/>
    </dgm:pt>
    <dgm:pt modelId="{BB009372-E01B-40FF-A690-C40E77BAFB09}" type="pres">
      <dgm:prSet presAssocID="{81D8D708-C92A-4947-8F56-4B367B5370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08C82-E823-48EC-8B2F-B9E0E77BA67E}" type="presOf" srcId="{1CEE02B2-E185-4A12-BC58-32DD19929F81}" destId="{BB009372-E01B-40FF-A690-C40E77BAFB09}" srcOrd="1" destOrd="2" presId="urn:microsoft.com/office/officeart/2005/8/layout/vList4"/>
    <dgm:cxn modelId="{F1D680D3-3134-41A6-A98E-308838695851}" srcId="{81D8D708-C92A-4947-8F56-4B367B537091}" destId="{1CEE02B2-E185-4A12-BC58-32DD19929F81}" srcOrd="1" destOrd="0" parTransId="{B312EBD2-586A-4F79-A80D-D153D9B827AA}" sibTransId="{C88DCD71-FD68-43E1-ACCD-73657F070271}"/>
    <dgm:cxn modelId="{F838B7EE-CCC7-4DFF-B62E-E8B24E2D8F64}" type="presOf" srcId="{1FA81995-FF21-496F-B6CC-022BD5EF7CA0}" destId="{56C3FE78-5037-498E-B29F-57C11E01E90A}" srcOrd="1" destOrd="1" presId="urn:microsoft.com/office/officeart/2005/8/layout/vList4"/>
    <dgm:cxn modelId="{052E2ACD-F6B7-4941-ADD9-8A728B20752C}" srcId="{CFD38723-79C5-4057-BD8A-4AA91619C07B}" destId="{81D8D708-C92A-4947-8F56-4B367B537091}" srcOrd="2" destOrd="0" parTransId="{C8BC3472-E851-4458-9E0B-37C2E633DF58}" sibTransId="{EACAB657-25C1-466F-8312-201A0DE2446F}"/>
    <dgm:cxn modelId="{B1220CC4-8E92-42C7-94A5-9EED572C46EF}" type="presOf" srcId="{A3CF2E4A-C294-4D73-A1FA-61E025125517}" destId="{D4B11806-07AB-4221-99B1-70F67B85F3D2}" srcOrd="1" destOrd="0" presId="urn:microsoft.com/office/officeart/2005/8/layout/vList4"/>
    <dgm:cxn modelId="{8ED5B48A-245A-4225-9B0F-7338276C576F}" type="presOf" srcId="{CFD38723-79C5-4057-BD8A-4AA91619C07B}" destId="{0FF82902-2B6F-465B-96F4-9A8E6B54B9F9}" srcOrd="0" destOrd="0" presId="urn:microsoft.com/office/officeart/2005/8/layout/vList4"/>
    <dgm:cxn modelId="{F7B3A433-1A52-4453-8295-DA548B6457C9}" type="presOf" srcId="{819C4563-6802-44D9-B4F1-A4E68EBB524D}" destId="{56C3FE78-5037-498E-B29F-57C11E01E90A}" srcOrd="1" destOrd="2" presId="urn:microsoft.com/office/officeart/2005/8/layout/vList4"/>
    <dgm:cxn modelId="{7ECC495E-9DD4-4D17-AC27-B19CC9D525F3}" srcId="{C718FE08-68E4-4F4E-B672-8C4AE8FA238F}" destId="{819C4563-6802-44D9-B4F1-A4E68EBB524D}" srcOrd="1" destOrd="0" parTransId="{AAEE15BC-33EA-4A5D-8F6F-2481C673FB2B}" sibTransId="{19669BF1-A341-4434-AC8C-9BCCDE0EBA6E}"/>
    <dgm:cxn modelId="{8487C6EF-1345-40FA-A11A-4D276AA98B5D}" type="presOf" srcId="{1FA81995-FF21-496F-B6CC-022BD5EF7CA0}" destId="{65C93889-68F9-4DBC-A6E5-11A051B536AE}" srcOrd="0" destOrd="1" presId="urn:microsoft.com/office/officeart/2005/8/layout/vList4"/>
    <dgm:cxn modelId="{88B6E695-CD79-4DF2-9466-A93104A9EC65}" type="presOf" srcId="{81D8D708-C92A-4947-8F56-4B367B537091}" destId="{BB009372-E01B-40FF-A690-C40E77BAFB09}" srcOrd="1" destOrd="0" presId="urn:microsoft.com/office/officeart/2005/8/layout/vList4"/>
    <dgm:cxn modelId="{D28F4ECE-D1C9-4D71-AFF8-64D7F7409090}" type="presOf" srcId="{1CEE02B2-E185-4A12-BC58-32DD19929F81}" destId="{94B3861E-D051-4C0F-807B-66C09721FCA4}" srcOrd="0" destOrd="2" presId="urn:microsoft.com/office/officeart/2005/8/layout/vList4"/>
    <dgm:cxn modelId="{95974BF0-6EE6-4020-95A1-CDEA200C957F}" type="presOf" srcId="{C718FE08-68E4-4F4E-B672-8C4AE8FA238F}" destId="{56C3FE78-5037-498E-B29F-57C11E01E90A}" srcOrd="1" destOrd="0" presId="urn:microsoft.com/office/officeart/2005/8/layout/vList4"/>
    <dgm:cxn modelId="{336C718B-9D20-4DC1-B51D-94B9A6123068}" type="presOf" srcId="{B3E039FA-2C69-4CA8-90AE-C56AC112F716}" destId="{BB009372-E01B-40FF-A690-C40E77BAFB09}" srcOrd="1" destOrd="1" presId="urn:microsoft.com/office/officeart/2005/8/layout/vList4"/>
    <dgm:cxn modelId="{C6BAA77D-1F16-4AB5-A12D-7EA7C899093F}" type="presOf" srcId="{B3E039FA-2C69-4CA8-90AE-C56AC112F716}" destId="{94B3861E-D051-4C0F-807B-66C09721FCA4}" srcOrd="0" destOrd="1" presId="urn:microsoft.com/office/officeart/2005/8/layout/vList4"/>
    <dgm:cxn modelId="{BF451117-F879-4948-8E23-2CC9114CD968}" srcId="{CFD38723-79C5-4057-BD8A-4AA91619C07B}" destId="{C718FE08-68E4-4F4E-B672-8C4AE8FA238F}" srcOrd="1" destOrd="0" parTransId="{94E02F24-0CE1-4591-A2C5-D35143169A96}" sibTransId="{3401A058-FFE0-4BB6-A776-CBE2C72D6C77}"/>
    <dgm:cxn modelId="{2AAF341B-03CB-449C-98D6-45E1145EA0C0}" srcId="{81D8D708-C92A-4947-8F56-4B367B537091}" destId="{B3E039FA-2C69-4CA8-90AE-C56AC112F716}" srcOrd="0" destOrd="0" parTransId="{FF6C27B9-8762-4FA3-ABB7-A488967C890A}" sibTransId="{62CF2351-8776-4463-9120-28019019D407}"/>
    <dgm:cxn modelId="{EF9623A5-7D4E-4AA7-8536-B935004FB734}" type="presOf" srcId="{A3CF2E4A-C294-4D73-A1FA-61E025125517}" destId="{281143F7-2C4B-4981-9C99-F15ADC05BCB7}" srcOrd="0" destOrd="0" presId="urn:microsoft.com/office/officeart/2005/8/layout/vList4"/>
    <dgm:cxn modelId="{333DB683-F1FD-466B-9139-436927A8F8C9}" type="presOf" srcId="{C718FE08-68E4-4F4E-B672-8C4AE8FA238F}" destId="{65C93889-68F9-4DBC-A6E5-11A051B536AE}" srcOrd="0" destOrd="0" presId="urn:microsoft.com/office/officeart/2005/8/layout/vList4"/>
    <dgm:cxn modelId="{3DE93989-C217-4D2C-A0F0-B261AFC71898}" srcId="{C718FE08-68E4-4F4E-B672-8C4AE8FA238F}" destId="{1FA81995-FF21-496F-B6CC-022BD5EF7CA0}" srcOrd="0" destOrd="0" parTransId="{126B453E-925A-44DD-A657-55A673D6AEA8}" sibTransId="{8129EA2A-3982-49B5-85A9-B07D0B7D665A}"/>
    <dgm:cxn modelId="{23F4949B-5467-43B6-B3A2-C56C89038A90}" type="presOf" srcId="{819C4563-6802-44D9-B4F1-A4E68EBB524D}" destId="{65C93889-68F9-4DBC-A6E5-11A051B536AE}" srcOrd="0" destOrd="2" presId="urn:microsoft.com/office/officeart/2005/8/layout/vList4"/>
    <dgm:cxn modelId="{6A0171CF-E48F-4353-B67E-A601B7EFE007}" srcId="{CFD38723-79C5-4057-BD8A-4AA91619C07B}" destId="{A3CF2E4A-C294-4D73-A1FA-61E025125517}" srcOrd="0" destOrd="0" parTransId="{75A94EDB-C168-460C-9E25-0513B35FC150}" sibTransId="{347C540D-712B-43FD-9536-7D48D93279FF}"/>
    <dgm:cxn modelId="{3AC55B9E-DFFA-4154-9A8F-75430475C0E8}" type="presOf" srcId="{81D8D708-C92A-4947-8F56-4B367B537091}" destId="{94B3861E-D051-4C0F-807B-66C09721FCA4}" srcOrd="0" destOrd="0" presId="urn:microsoft.com/office/officeart/2005/8/layout/vList4"/>
    <dgm:cxn modelId="{DA2B13B4-EB52-4BFA-AF73-7830879C6923}" type="presParOf" srcId="{0FF82902-2B6F-465B-96F4-9A8E6B54B9F9}" destId="{C984446B-E47F-4F90-AA09-FC4102DC97C8}" srcOrd="0" destOrd="0" presId="urn:microsoft.com/office/officeart/2005/8/layout/vList4"/>
    <dgm:cxn modelId="{80F4B53B-170F-4B66-B2C6-614C8F5E0DAB}" type="presParOf" srcId="{C984446B-E47F-4F90-AA09-FC4102DC97C8}" destId="{281143F7-2C4B-4981-9C99-F15ADC05BCB7}" srcOrd="0" destOrd="0" presId="urn:microsoft.com/office/officeart/2005/8/layout/vList4"/>
    <dgm:cxn modelId="{19CF7A1E-216E-4391-B811-0769566A937E}" type="presParOf" srcId="{C984446B-E47F-4F90-AA09-FC4102DC97C8}" destId="{861E4818-A73A-4DC8-B374-4063EF609951}" srcOrd="1" destOrd="0" presId="urn:microsoft.com/office/officeart/2005/8/layout/vList4"/>
    <dgm:cxn modelId="{510C0D7D-ED1C-4C33-AAAE-74566F62C72E}" type="presParOf" srcId="{C984446B-E47F-4F90-AA09-FC4102DC97C8}" destId="{D4B11806-07AB-4221-99B1-70F67B85F3D2}" srcOrd="2" destOrd="0" presId="urn:microsoft.com/office/officeart/2005/8/layout/vList4"/>
    <dgm:cxn modelId="{2A5BE83C-B6EE-45BB-9E26-83F2BD2EBB30}" type="presParOf" srcId="{0FF82902-2B6F-465B-96F4-9A8E6B54B9F9}" destId="{D6944D36-D9F5-419E-BF51-3F84BB1DEC10}" srcOrd="1" destOrd="0" presId="urn:microsoft.com/office/officeart/2005/8/layout/vList4"/>
    <dgm:cxn modelId="{97DBD8F4-6CB0-4252-AA33-314DB7B5123C}" type="presParOf" srcId="{0FF82902-2B6F-465B-96F4-9A8E6B54B9F9}" destId="{50FCCF13-75B4-499E-8172-8B690518D197}" srcOrd="2" destOrd="0" presId="urn:microsoft.com/office/officeart/2005/8/layout/vList4"/>
    <dgm:cxn modelId="{0B5224C1-ED3B-4A95-8432-DE0807EC99DF}" type="presParOf" srcId="{50FCCF13-75B4-499E-8172-8B690518D197}" destId="{65C93889-68F9-4DBC-A6E5-11A051B536AE}" srcOrd="0" destOrd="0" presId="urn:microsoft.com/office/officeart/2005/8/layout/vList4"/>
    <dgm:cxn modelId="{A9D99266-A186-4A95-87EE-A54345C48ECA}" type="presParOf" srcId="{50FCCF13-75B4-499E-8172-8B690518D197}" destId="{EC547742-9693-44FD-B0D5-0EBDDDF1D4FC}" srcOrd="1" destOrd="0" presId="urn:microsoft.com/office/officeart/2005/8/layout/vList4"/>
    <dgm:cxn modelId="{84719188-DA0F-493C-866F-674AF7358B7D}" type="presParOf" srcId="{50FCCF13-75B4-499E-8172-8B690518D197}" destId="{56C3FE78-5037-498E-B29F-57C11E01E90A}" srcOrd="2" destOrd="0" presId="urn:microsoft.com/office/officeart/2005/8/layout/vList4"/>
    <dgm:cxn modelId="{49E6696D-5765-44F2-92C1-E853E5083C59}" type="presParOf" srcId="{0FF82902-2B6F-465B-96F4-9A8E6B54B9F9}" destId="{AF3197FD-A8E6-42E5-BD16-34CA912408EE}" srcOrd="3" destOrd="0" presId="urn:microsoft.com/office/officeart/2005/8/layout/vList4"/>
    <dgm:cxn modelId="{FE536F6D-1F91-4BB8-ACA1-D82DF9C90B43}" type="presParOf" srcId="{0FF82902-2B6F-465B-96F4-9A8E6B54B9F9}" destId="{3000D088-65A3-4C2F-981C-1184E9185433}" srcOrd="4" destOrd="0" presId="urn:microsoft.com/office/officeart/2005/8/layout/vList4"/>
    <dgm:cxn modelId="{BCB37D19-F46F-41C8-9F2A-C9F1B9285CCE}" type="presParOf" srcId="{3000D088-65A3-4C2F-981C-1184E9185433}" destId="{94B3861E-D051-4C0F-807B-66C09721FCA4}" srcOrd="0" destOrd="0" presId="urn:microsoft.com/office/officeart/2005/8/layout/vList4"/>
    <dgm:cxn modelId="{973A4D95-7D7E-4A54-B839-28BC4A4CE2D6}" type="presParOf" srcId="{3000D088-65A3-4C2F-981C-1184E9185433}" destId="{1DE2F6B9-C8F7-44FB-A2FA-692BA882ECA2}" srcOrd="1" destOrd="0" presId="urn:microsoft.com/office/officeart/2005/8/layout/vList4"/>
    <dgm:cxn modelId="{8AE5776A-2DE4-4703-9757-4D23CF3976B6}" type="presParOf" srcId="{3000D088-65A3-4C2F-981C-1184E9185433}" destId="{BB009372-E01B-40FF-A690-C40E77BAFB0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9AB06F31-C7AD-4098-AC89-9F36EE8D00C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FBC69326-B875-4E51-B634-F42C6AF6F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5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0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6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948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 userDrawn="1">
            <p:extLst>
              <p:ext uri="{D42A27DB-BD31-4B8C-83A1-F6EECF244321}">
                <p14:modId xmlns:p14="http://schemas.microsoft.com/office/powerpoint/2010/main" val="2681983810"/>
              </p:ext>
            </p:extLst>
          </p:nvPr>
        </p:nvGraphicFramePr>
        <p:xfrm>
          <a:off x="0" y="815248"/>
          <a:ext cx="12192000" cy="604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18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8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7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6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4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5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1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7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chemeClr val="accent5">
                <a:lumMod val="40000"/>
                <a:lumOff val="60000"/>
              </a:schemeClr>
            </a:gs>
            <a:gs pos="34021">
              <a:srgbClr val="92D050"/>
            </a:gs>
            <a:gs pos="0">
              <a:srgbClr val="92D05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96FB-BC11-4C17-9613-4D226596212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FE25-8722-4CEF-A72C-2CC59831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4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60"/>
            <a:ext cx="5293361" cy="386334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3361" y="0"/>
            <a:ext cx="6898639" cy="2994660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информационно – коммуникативная технология в дошкольном образовании</a:t>
            </a:r>
            <a:b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0"/>
            <a:ext cx="565785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QR </a:t>
            </a:r>
            <a:r>
              <a:rPr lang="ru-RU" dirty="0" smtClean="0"/>
              <a:t>код (англ.</a:t>
            </a:r>
            <a:r>
              <a:rPr lang="en-US" dirty="0" smtClean="0"/>
              <a:t>quick response-</a:t>
            </a:r>
            <a:r>
              <a:rPr lang="ru-RU" dirty="0" smtClean="0"/>
              <a:t>быстрый отклик)  -матричный код (двухмерный штрих код), разработанный и представленный японской компанией «</a:t>
            </a:r>
            <a:r>
              <a:rPr lang="en-US" dirty="0" smtClean="0"/>
              <a:t>Denso - Wave</a:t>
            </a:r>
            <a:r>
              <a:rPr lang="ru-RU" dirty="0" smtClean="0"/>
              <a:t>»</a:t>
            </a:r>
            <a:r>
              <a:rPr lang="en-US" dirty="0" smtClean="0"/>
              <a:t> (</a:t>
            </a:r>
            <a:r>
              <a:rPr lang="sah-RU" dirty="0" smtClean="0"/>
              <a:t>Япония</a:t>
            </a:r>
            <a:r>
              <a:rPr lang="en-US" dirty="0" smtClean="0"/>
              <a:t>)</a:t>
            </a:r>
            <a:r>
              <a:rPr lang="sah-RU" dirty="0" smtClean="0"/>
              <a:t> в </a:t>
            </a:r>
            <a:r>
              <a:rPr lang="ru-RU" dirty="0" smtClean="0"/>
              <a:t>1994 году.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1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0"/>
            <a:ext cx="9989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2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10001250" cy="6858000"/>
          </a:xfrm>
        </p:spPr>
      </p:pic>
    </p:spTree>
    <p:extLst>
      <p:ext uri="{BB962C8B-B14F-4D97-AF65-F5344CB8AC3E}">
        <p14:creationId xmlns:p14="http://schemas.microsoft.com/office/powerpoint/2010/main" val="181374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988040" cy="1325563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Закодировать можно любую </a:t>
            </a: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информацию:</a:t>
            </a:r>
            <a:endParaRPr lang="ru-RU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мультимедийные источники и ресурсы, содержащие дополнительную информацию по определенной теме;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мультимедиа, аудио и видео записи;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информационной среды в работе с родителями.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9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910" y="837442"/>
            <a:ext cx="303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родителю «Правила общения в семье»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766" y="837442"/>
            <a:ext cx="2437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Яковлевич Маршак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402319" y="2040556"/>
            <a:ext cx="216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55800" y="68001"/>
            <a:ext cx="87122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артинка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837442"/>
            <a:ext cx="3107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младшей группы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Ыллыкчаан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3154061"/>
            <a:ext cx="3670300" cy="3165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" y="3154061"/>
            <a:ext cx="3467100" cy="31654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1" y="3154061"/>
            <a:ext cx="3606800" cy="3165459"/>
          </a:xfrm>
          <a:prstGeom prst="rect">
            <a:avLst/>
          </a:prstGeom>
        </p:spPr>
      </p:pic>
      <p:sp>
        <p:nvSpPr>
          <p:cNvPr id="24" name="Стрелка вниз 23"/>
          <p:cNvSpPr/>
          <p:nvPr/>
        </p:nvSpPr>
        <p:spPr>
          <a:xfrm>
            <a:off x="1576405" y="2220548"/>
            <a:ext cx="927100" cy="11684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778500" y="2220547"/>
            <a:ext cx="939800" cy="11684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9810047" y="2220548"/>
            <a:ext cx="964634" cy="11684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3910" y="6488668"/>
            <a:ext cx="552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dirty="0" smtClean="0"/>
              <a:t>Просканируйте </a:t>
            </a:r>
            <a:r>
              <a:rPr lang="en-US" dirty="0" smtClean="0"/>
              <a:t>QR </a:t>
            </a:r>
            <a:r>
              <a:rPr lang="sah-RU" dirty="0" smtClean="0"/>
              <a:t>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9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588" y="1234455"/>
            <a:ext cx="2541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животными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8393" y="1049759"/>
            <a:ext cx="4950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музыкальными инструментами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709964" y="660400"/>
            <a:ext cx="21640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Фонограмма песни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Суунабын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2166" y="120580"/>
            <a:ext cx="87122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записи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163605"/>
            <a:ext cx="5295901" cy="4125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8562"/>
            <a:ext cx="4165601" cy="4100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060" y="3038215"/>
            <a:ext cx="2563894" cy="25638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43" y="6313998"/>
            <a:ext cx="557832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994320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«Три медведя»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217432" y="994320"/>
            <a:ext cx="317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Стихи детей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7537" y="27018"/>
            <a:ext cx="87122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записи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3" y="2225221"/>
            <a:ext cx="4991100" cy="4175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" y="2225221"/>
            <a:ext cx="4114800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8" y="6364181"/>
            <a:ext cx="557832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128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QR код современная информационно – коммуникативная технология в дошкольном образовании </vt:lpstr>
      <vt:lpstr>Презентация PowerPoint</vt:lpstr>
      <vt:lpstr>Презентация PowerPoint</vt:lpstr>
      <vt:lpstr>Презентация PowerPoint</vt:lpstr>
      <vt:lpstr>Закодировать можно любую информацию: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QR – кода в образовательном процессе</dc:title>
  <dc:creator>Irbis</dc:creator>
  <cp:lastModifiedBy>Irbis</cp:lastModifiedBy>
  <cp:revision>34</cp:revision>
  <cp:lastPrinted>2020-02-24T16:02:02Z</cp:lastPrinted>
  <dcterms:created xsi:type="dcterms:W3CDTF">2020-02-24T08:50:30Z</dcterms:created>
  <dcterms:modified xsi:type="dcterms:W3CDTF">2021-12-02T13:13:26Z</dcterms:modified>
</cp:coreProperties>
</file>